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7" r:id="rId3"/>
    <p:sldId id="258" r:id="rId4"/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29A"/>
    <a:srgbClr val="82027E"/>
    <a:srgbClr val="52C2B8"/>
    <a:srgbClr val="024D2D"/>
    <a:srgbClr val="E94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6314" autoAdjust="0"/>
  </p:normalViewPr>
  <p:slideViewPr>
    <p:cSldViewPr snapToGrid="0" showGuides="1">
      <p:cViewPr varScale="1">
        <p:scale>
          <a:sx n="60" d="100"/>
          <a:sy n="60" d="100"/>
        </p:scale>
        <p:origin x="1040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F937-3255-4011-931A-24A48A6D2F2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283A-11E8-4B2A-80C4-65AB54215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5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5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1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Disclosure Slide Template for Presentations at the WMS 2023 Congress. Delete and complete as relevant. </a:t>
            </a:r>
          </a:p>
          <a:p>
            <a:r>
              <a:rPr lang="en-GB" b="1" dirty="0"/>
              <a:t>NOTE: This should be the first slide after the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 content slide template – OPTION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choose to use this format template for the rest of your presentation but this is not mandatory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5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 content slide template – OPTION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choose to use this format template for the rest of your presentation but this is not mandatory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0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371D-3DF8-41E6-87A3-08A4458E5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D4CAA-D0AC-4FAB-B588-1A7CA03D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0A286-851B-4201-AD11-91EBBBE4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C1CA-5274-48FF-AEA2-291C59FB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8037-C9F7-4EFA-8F2F-15FD769A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6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8A9-7FBB-48B6-BA2E-89FD1A5E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D5557-DCB5-464D-B8DA-A45E0E5EF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4BA0E-C151-422E-99B7-0F91518C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75E7-7482-40C4-92D4-E9E23A81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B5EA-758D-4334-B534-A86CBE1A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FE5B3-8BAB-4C75-8C17-DB0F8DEF1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A8350-3446-46AD-9EF3-FD081D46B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3CA8-28F8-4C2F-8124-1E65241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F103-0FF6-4D03-8D26-AC68E346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6EA3-65C2-429C-BC88-92EED16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3B1F-5F93-49B7-A44A-9C16903F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13D3-24BE-4379-8B9C-17717E85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BDB3-AA28-42BA-A57B-0EE242A8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13276-5CB9-4D13-B91F-2E41980D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BE2E-7ED2-47ED-A3DF-981A7CF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9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36C9-E825-42FC-B7A8-0786F09E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7E942-0655-4393-B801-D2293CA1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DBA8-EC5E-4706-AB4D-3DE02CEE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076D5-F616-4D44-9789-30FE75F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10AC1-8099-4C7A-9826-121E767C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1A11-FE0D-44A5-ABB0-4DB4C9F3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70F0-443A-4CA2-8C62-9C33BCC4C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D88F-3929-4731-99A5-DCE6C17EA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53AFA-FD2B-4B89-839A-1AE818F8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0F0A5-A50C-40C6-83DF-918621C6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8DE99-7BC0-4E2F-8466-DDBF5E25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5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9789-7E76-49A7-B352-43C79088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5D136-66BA-4032-BC4C-637D882D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18EC2-D057-4671-BC4F-5EA650364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EA95A-8576-4170-9067-C123A56F0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4BB35-2BCF-4123-859A-ADEC42B9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FAB0E-49A4-4487-AB9F-E0B0E3AF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26619-D183-4BBB-86D0-EF700B7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7332C-5A10-4281-9EFE-3EB489EA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7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6C0C-49B4-4803-B4FA-B8407E18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DFF85-02B4-40BB-AB6F-0167FCD8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54DA9-76E7-46C0-96BE-3961C7CE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09EF0-D420-4A60-A613-28B39FD4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7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012CD-6BA5-4CD3-AF93-1C915D6F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BC325-44DA-40F9-8F0C-D1878D2D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36EB4-1413-4F98-93EB-947F1614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88AE-C405-4A45-901F-88ABB9DA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EAA7-7B68-4DA1-96EE-F550A17B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5E22E-F41A-4A7B-93BF-4E2289C7C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669FF-B5C2-4F71-9C83-C28B0D9F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53E25-20B8-4265-B573-74E03E75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A36E1-1829-4195-B50A-280297C9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7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088-3739-4D61-A364-339E1D33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F7C66-9D1A-4AA1-A6D4-EBD387DD9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5CAB-829C-4925-8C1E-629338505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80ACB-8964-4C3C-8718-EC456A0F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C20AC-99A7-4ABB-B2B2-054D8D87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D29C0-B973-4229-AEDB-6A7CDE0A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DCA8C-DAA8-41D8-A23E-8B736712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B81D9-D9C0-48E4-9858-CCACDA736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B0B9D-540E-44FF-AD0D-8ECEC5B9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F862-0CB7-48A2-B1CD-5FFBCABC4EF4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49B99-AACB-4218-AE8F-97D114BC7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D367-525D-4E1F-846F-34272FF7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CA08-4747-44A2-BA74-B70C3FC57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7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7BE51-DE92-3291-BCDF-CD4E1C44AF73}"/>
              </a:ext>
            </a:extLst>
          </p:cNvPr>
          <p:cNvSpPr/>
          <p:nvPr/>
        </p:nvSpPr>
        <p:spPr>
          <a:xfrm>
            <a:off x="0" y="-18704"/>
            <a:ext cx="12192000" cy="5129184"/>
          </a:xfrm>
          <a:prstGeom prst="rect">
            <a:avLst/>
          </a:prstGeom>
          <a:solidFill>
            <a:srgbClr val="820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CBA9-DC9E-5CDD-E386-E8DC02760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272" r="10830" b="18273"/>
          <a:stretch/>
        </p:blipFill>
        <p:spPr>
          <a:xfrm>
            <a:off x="9347930" y="5297812"/>
            <a:ext cx="2574264" cy="1457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D27F2-35EA-5834-B92A-F17145BEC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22840"/>
          <a:stretch/>
        </p:blipFill>
        <p:spPr>
          <a:xfrm>
            <a:off x="269806" y="5426904"/>
            <a:ext cx="2845928" cy="1126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34840E-1935-D82A-8CB0-CA723CCD2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2217" y="-21516"/>
            <a:ext cx="7772399" cy="55979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244AD4-6677-8802-2E59-532E928CEF0A}"/>
              </a:ext>
            </a:extLst>
          </p:cNvPr>
          <p:cNvSpPr txBox="1"/>
          <p:nvPr/>
        </p:nvSpPr>
        <p:spPr>
          <a:xfrm>
            <a:off x="501623" y="1645920"/>
            <a:ext cx="4145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effectLst/>
              </a:rPr>
              <a:t>Save the date for the 28</a:t>
            </a:r>
            <a:r>
              <a:rPr lang="en-GB" sz="3000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3000" dirty="0">
                <a:solidFill>
                  <a:schemeClr val="bg1"/>
                </a:solidFill>
                <a:effectLst/>
              </a:rPr>
              <a:t> World Muscle Society Congress in Charleston, South Carolina, USA.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2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7BE51-DE92-3291-BCDF-CD4E1C44AF73}"/>
              </a:ext>
            </a:extLst>
          </p:cNvPr>
          <p:cNvSpPr/>
          <p:nvPr/>
        </p:nvSpPr>
        <p:spPr>
          <a:xfrm>
            <a:off x="0" y="-18704"/>
            <a:ext cx="12192000" cy="5129184"/>
          </a:xfrm>
          <a:prstGeom prst="rect">
            <a:avLst/>
          </a:prstGeom>
          <a:solidFill>
            <a:srgbClr val="820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CBA9-DC9E-5CDD-E386-E8DC02760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272" r="10830" b="18273"/>
          <a:stretch/>
        </p:blipFill>
        <p:spPr>
          <a:xfrm>
            <a:off x="9347930" y="5297812"/>
            <a:ext cx="2574264" cy="1457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D27F2-35EA-5834-B92A-F17145BEC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22840"/>
          <a:stretch/>
        </p:blipFill>
        <p:spPr>
          <a:xfrm>
            <a:off x="269806" y="5426904"/>
            <a:ext cx="2845928" cy="11266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244AD4-6677-8802-2E59-532E928CEF0A}"/>
              </a:ext>
            </a:extLst>
          </p:cNvPr>
          <p:cNvSpPr txBox="1"/>
          <p:nvPr/>
        </p:nvSpPr>
        <p:spPr>
          <a:xfrm>
            <a:off x="561257" y="1553154"/>
            <a:ext cx="5448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0" i="0" u="none" strike="noStrike" dirty="0">
                <a:solidFill>
                  <a:schemeClr val="bg1"/>
                </a:solidFill>
                <a:effectLst/>
                <a:latin typeface="Figtree"/>
              </a:rPr>
              <a:t>See you in </a:t>
            </a:r>
          </a:p>
          <a:p>
            <a:r>
              <a:rPr lang="en-GB" sz="9000" b="0" i="0" u="none" strike="noStrike" dirty="0">
                <a:solidFill>
                  <a:schemeClr val="bg1"/>
                </a:solidFill>
                <a:effectLst/>
                <a:latin typeface="Figtree"/>
              </a:rPr>
              <a:t>Charleston</a:t>
            </a:r>
            <a:endParaRPr lang="en-US" sz="9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92319-5C06-8317-4537-6D641B97D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1710" r="14416" b="15422"/>
          <a:stretch/>
        </p:blipFill>
        <p:spPr>
          <a:xfrm>
            <a:off x="4293704" y="-18705"/>
            <a:ext cx="7898296" cy="5129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FB8A-D8E2-B1C3-D219-F17C63564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1" t="10715" r="22760" b="10575"/>
          <a:stretch/>
        </p:blipFill>
        <p:spPr>
          <a:xfrm>
            <a:off x="7996624" y="576117"/>
            <a:ext cx="392557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7BE51-DE92-3291-BCDF-CD4E1C44AF73}"/>
              </a:ext>
            </a:extLst>
          </p:cNvPr>
          <p:cNvSpPr/>
          <p:nvPr/>
        </p:nvSpPr>
        <p:spPr>
          <a:xfrm>
            <a:off x="0" y="-18704"/>
            <a:ext cx="12192000" cy="5129184"/>
          </a:xfrm>
          <a:prstGeom prst="rect">
            <a:avLst/>
          </a:prstGeom>
          <a:solidFill>
            <a:srgbClr val="820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060" y="1557632"/>
            <a:ext cx="9707880" cy="1909763"/>
          </a:xfrm>
        </p:spPr>
        <p:txBody>
          <a:bodyPr anchor="ctr"/>
          <a:lstStyle/>
          <a:p>
            <a:r>
              <a:rPr lang="en-GB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060" y="3602038"/>
            <a:ext cx="970788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name, affiliation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91" y="224183"/>
            <a:ext cx="1866618" cy="75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C8650-6A20-386D-B296-79C338271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272" r="10830" b="18273"/>
          <a:stretch/>
        </p:blipFill>
        <p:spPr>
          <a:xfrm>
            <a:off x="4921391" y="5257800"/>
            <a:ext cx="2574264" cy="14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278" y="1122363"/>
            <a:ext cx="7447722" cy="958228"/>
          </a:xfrm>
        </p:spPr>
        <p:txBody>
          <a:bodyPr anchor="ctr"/>
          <a:lstStyle/>
          <a:p>
            <a:pPr algn="l"/>
            <a:r>
              <a:rPr lang="en-GB" dirty="0">
                <a:solidFill>
                  <a:srgbClr val="82027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8518" y="2398644"/>
            <a:ext cx="8244840" cy="212034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 have no actual or potential conflict of interest in relation to this presentation.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 have the following conflict/s of interest to declare: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###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##</a:t>
            </a:r>
          </a:p>
          <a:p>
            <a:endParaRPr lang="en-GB" dirty="0">
              <a:solidFill>
                <a:srgbClr val="024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597426" cy="6858000"/>
          </a:xfrm>
          <a:prstGeom prst="rect">
            <a:avLst/>
          </a:prstGeom>
          <a:solidFill>
            <a:srgbClr val="820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4" y="365885"/>
            <a:ext cx="1866618" cy="75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146E1-5659-884E-E857-CF1F6DDF7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29560" r="20209"/>
          <a:stretch/>
        </p:blipFill>
        <p:spPr>
          <a:xfrm>
            <a:off x="9021195" y="5537200"/>
            <a:ext cx="3170805" cy="224236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5555ED-509C-BE1A-D468-3EE765735B95}"/>
              </a:ext>
            </a:extLst>
          </p:cNvPr>
          <p:cNvSpPr/>
          <p:nvPr/>
        </p:nvSpPr>
        <p:spPr>
          <a:xfrm>
            <a:off x="590657" y="5080885"/>
            <a:ext cx="1509279" cy="1509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3826F3-4CC6-63DB-40B5-939EF99AB5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11271" r="23132" b="11682"/>
          <a:stretch/>
        </p:blipFill>
        <p:spPr>
          <a:xfrm>
            <a:off x="489494" y="4945889"/>
            <a:ext cx="1711606" cy="17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817692"/>
            <a:ext cx="9433560" cy="1249681"/>
          </a:xfrm>
        </p:spPr>
        <p:txBody>
          <a:bodyPr anchor="ctr"/>
          <a:lstStyle/>
          <a:p>
            <a:pPr algn="l"/>
            <a:endParaRPr lang="en-GB" dirty="0">
              <a:solidFill>
                <a:srgbClr val="82027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220" y="2272065"/>
            <a:ext cx="9288780" cy="2985735"/>
          </a:xfrm>
        </p:spPr>
        <p:txBody>
          <a:bodyPr/>
          <a:lstStyle/>
          <a:p>
            <a:pPr algn="l"/>
            <a:endParaRPr lang="en-GB" dirty="0">
              <a:solidFill>
                <a:srgbClr val="024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08319"/>
            <a:ext cx="12192000" cy="1249681"/>
          </a:xfrm>
          <a:prstGeom prst="rect">
            <a:avLst/>
          </a:prstGeom>
          <a:solidFill>
            <a:srgbClr val="82027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071" y="5854920"/>
            <a:ext cx="1866618" cy="756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7"/>
          <a:stretch/>
        </p:blipFill>
        <p:spPr>
          <a:xfrm>
            <a:off x="147688" y="5678998"/>
            <a:ext cx="3766998" cy="1714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5611F-522F-2A6F-F7A9-6E1FEC3F3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39923" r="-3007"/>
          <a:stretch/>
        </p:blipFill>
        <p:spPr>
          <a:xfrm>
            <a:off x="3464560" y="6000337"/>
            <a:ext cx="2875280" cy="12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1264920"/>
            <a:ext cx="9433560" cy="1389843"/>
          </a:xfrm>
        </p:spPr>
        <p:txBody>
          <a:bodyPr anchor="ctr"/>
          <a:lstStyle/>
          <a:p>
            <a:pPr algn="l"/>
            <a:endParaRPr lang="en-GB" dirty="0">
              <a:solidFill>
                <a:srgbClr val="82027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219" y="2853136"/>
            <a:ext cx="9433559" cy="2285359"/>
          </a:xfrm>
        </p:spPr>
        <p:txBody>
          <a:bodyPr/>
          <a:lstStyle/>
          <a:p>
            <a:pPr algn="l"/>
            <a:endParaRPr lang="en-GB" dirty="0">
              <a:solidFill>
                <a:srgbClr val="024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03386" cy="6858000"/>
          </a:xfrm>
          <a:prstGeom prst="rect">
            <a:avLst/>
          </a:prstGeom>
          <a:solidFill>
            <a:srgbClr val="820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" y="5156216"/>
            <a:ext cx="2405380" cy="1701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01" y="276671"/>
            <a:ext cx="1665134" cy="684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BAFCD-0280-6D44-C443-3AE80275E1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272" r="10830" b="18273"/>
          <a:stretch/>
        </p:blipFill>
        <p:spPr>
          <a:xfrm>
            <a:off x="9278171" y="5278448"/>
            <a:ext cx="2574264" cy="14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" id="{187DEBA0-6BD4-43F9-85C0-EF7D469FCCC3}" vid="{11FC45E6-0979-4752-A2C8-B50D5F449F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WMS 2021 PPT Slides TEMPLATE</Template>
  <TotalTime>115</TotalTime>
  <Words>148</Words>
  <Application>Microsoft Office PowerPoint</Application>
  <PresentationFormat>Widescreen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Figtree</vt:lpstr>
      <vt:lpstr>Open Sans</vt:lpstr>
      <vt:lpstr>Open Sans SemiBold</vt:lpstr>
      <vt:lpstr>Office Theme</vt:lpstr>
      <vt:lpstr>PowerPoint Presentation</vt:lpstr>
      <vt:lpstr>PowerPoint Presentation</vt:lpstr>
      <vt:lpstr>Presentation Title</vt:lpstr>
      <vt:lpstr>Disclosure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Padmore</dc:creator>
  <cp:lastModifiedBy>Clare Beach</cp:lastModifiedBy>
  <cp:revision>16</cp:revision>
  <dcterms:created xsi:type="dcterms:W3CDTF">2021-06-07T11:29:05Z</dcterms:created>
  <dcterms:modified xsi:type="dcterms:W3CDTF">2023-05-18T07:32:11Z</dcterms:modified>
</cp:coreProperties>
</file>